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3" r:id="rId3"/>
    <p:sldId id="259" r:id="rId4"/>
    <p:sldId id="264" r:id="rId5"/>
    <p:sldId id="269" r:id="rId6"/>
    <p:sldId id="261" r:id="rId7"/>
    <p:sldId id="265" r:id="rId8"/>
    <p:sldId id="268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1C13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0"/>
    <p:restoredTop sz="94200"/>
  </p:normalViewPr>
  <p:slideViewPr>
    <p:cSldViewPr snapToGrid="0" snapToObjects="1">
      <p:cViewPr varScale="1">
        <p:scale>
          <a:sx n="147" d="100"/>
          <a:sy n="147" d="100"/>
        </p:scale>
        <p:origin x="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1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F9726F-3D4A-A74A-849D-41F7F050DEBB}" type="doc">
      <dgm:prSet loTypeId="urn:microsoft.com/office/officeart/2005/8/layout/vProcess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A7F6202-0AD2-524E-8866-074833B493DB}">
      <dgm:prSet phldrT="[Text]"/>
      <dgm:spPr>
        <a:solidFill>
          <a:schemeClr val="accent5">
            <a:lumMod val="20000"/>
            <a:lumOff val="8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Initial</a:t>
          </a:r>
          <a:r>
            <a:rPr lang="en-GB" b="0" i="0" baseline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 brainstorm</a:t>
          </a:r>
          <a:endParaRPr lang="en-GB" b="0" i="0" dirty="0">
            <a:solidFill>
              <a:schemeClr val="tx1">
                <a:lumMod val="50000"/>
                <a:lumOff val="50000"/>
              </a:schemeClr>
            </a:solidFill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B0642F1-C735-434E-9BF9-1043340B5422}" type="parTrans" cxnId="{4199362C-A74A-DE4D-81C4-2A4821D8102C}">
      <dgm:prSet/>
      <dgm:spPr/>
      <dgm:t>
        <a:bodyPr/>
        <a:lstStyle/>
        <a:p>
          <a:endParaRPr lang="en-GB"/>
        </a:p>
      </dgm:t>
    </dgm:pt>
    <dgm:pt modelId="{B214E797-4AF1-0844-9754-5A8C02C47357}" type="sibTrans" cxnId="{4199362C-A74A-DE4D-81C4-2A4821D8102C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7393ED9D-3032-3946-A8A2-B53EF28FA403}">
      <dgm:prSet phldrT="[Text]"/>
      <dgm:spPr>
        <a:solidFill>
          <a:schemeClr val="accent5">
            <a:lumMod val="40000"/>
            <a:lumOff val="6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Finalised the theme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/setting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8BFCDBF-6DD2-C941-AB75-40400B1FF033}" type="parTrans" cxnId="{E0C5E97F-20B1-9049-89C4-446035C2F6D6}">
      <dgm:prSet/>
      <dgm:spPr/>
      <dgm:t>
        <a:bodyPr/>
        <a:lstStyle/>
        <a:p>
          <a:endParaRPr lang="en-GB"/>
        </a:p>
      </dgm:t>
    </dgm:pt>
    <dgm:pt modelId="{E712516D-FF22-D742-ACF8-F3B29E1FA6BF}" type="sibTrans" cxnId="{E0C5E97F-20B1-9049-89C4-446035C2F6D6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3707565F-9B25-D048-A6E6-AB72FA483E29}">
      <dgm:prSet phldrT="[Text]"/>
      <dgm:spPr>
        <a:solidFill>
          <a:schemeClr val="accent5">
            <a:lumMod val="60000"/>
            <a:lumOff val="4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Refinement of ideas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ECC5F849-9ECD-6C4A-80B2-260E5AEDFAA9}" type="parTrans" cxnId="{18D6505D-1606-2245-8687-DE4339EF4D01}">
      <dgm:prSet/>
      <dgm:spPr/>
      <dgm:t>
        <a:bodyPr/>
        <a:lstStyle/>
        <a:p>
          <a:endParaRPr lang="en-GB"/>
        </a:p>
      </dgm:t>
    </dgm:pt>
    <dgm:pt modelId="{BDE0C538-25DD-AD4B-B742-DB2EC624267B}" type="sibTrans" cxnId="{18D6505D-1606-2245-8687-DE4339EF4D01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B5FA1189-6FC1-9E41-BF41-941BDB284830}">
      <dgm:prSet/>
      <dgm:spPr>
        <a:solidFill>
          <a:schemeClr val="accent5">
            <a:lumMod val="75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Agreed on storyline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 &amp; objective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68869EF0-9950-6642-9CBF-10D7CAF8328F}" type="parTrans" cxnId="{085E197E-A1DA-7241-8167-A119BA287AEE}">
      <dgm:prSet/>
      <dgm:spPr/>
      <dgm:t>
        <a:bodyPr/>
        <a:lstStyle/>
        <a:p>
          <a:endParaRPr lang="en-GB"/>
        </a:p>
      </dgm:t>
    </dgm:pt>
    <dgm:pt modelId="{B38EFF13-C30E-504E-8BDE-957DCD3805EE}" type="sibTrans" cxnId="{085E197E-A1DA-7241-8167-A119BA287AEE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F119B9B2-E620-5348-8645-FC8ACB1B573A}">
      <dgm:prSet/>
      <dgm:spPr>
        <a:solidFill>
          <a:schemeClr val="accent5">
            <a:lumMod val="5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Continuation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 of ideas &amp; improvements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696E862-5824-524C-B8C9-4FBE8C908C62}" type="parTrans" cxnId="{9180713E-3EF5-3243-9920-9426BD8DD87F}">
      <dgm:prSet/>
      <dgm:spPr/>
      <dgm:t>
        <a:bodyPr/>
        <a:lstStyle/>
        <a:p>
          <a:endParaRPr lang="en-GB"/>
        </a:p>
      </dgm:t>
    </dgm:pt>
    <dgm:pt modelId="{7D0097CB-AA7D-DD4F-88B6-68D884FF3F14}" type="sibTrans" cxnId="{9180713E-3EF5-3243-9920-9426BD8DD87F}">
      <dgm:prSet/>
      <dgm:spPr/>
      <dgm:t>
        <a:bodyPr/>
        <a:lstStyle/>
        <a:p>
          <a:endParaRPr lang="en-GB"/>
        </a:p>
      </dgm:t>
    </dgm:pt>
    <dgm:pt modelId="{D8A5D349-55B1-E043-8F26-3251736080BC}" type="pres">
      <dgm:prSet presAssocID="{2FF9726F-3D4A-A74A-849D-41F7F050DEBB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24869D79-0056-5246-98D0-160AC3F0CF5C}" type="pres">
      <dgm:prSet presAssocID="{2FF9726F-3D4A-A74A-849D-41F7F050DEBB}" presName="dummyMaxCanvas" presStyleCnt="0">
        <dgm:presLayoutVars/>
      </dgm:prSet>
      <dgm:spPr/>
    </dgm:pt>
    <dgm:pt modelId="{FBDF5CDE-1E04-6740-B83F-716128A33C61}" type="pres">
      <dgm:prSet presAssocID="{2FF9726F-3D4A-A74A-849D-41F7F050DEBB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D17B80D-D372-A748-A54D-83EF18428FA9}" type="pres">
      <dgm:prSet presAssocID="{2FF9726F-3D4A-A74A-849D-41F7F050DEBB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7E6FB0-DCE5-3B4E-916E-C87F9C6FC8B2}" type="pres">
      <dgm:prSet presAssocID="{2FF9726F-3D4A-A74A-849D-41F7F050DEBB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BF5A4B1-BAC9-954E-9921-BB6A1EFC5CCF}" type="pres">
      <dgm:prSet presAssocID="{2FF9726F-3D4A-A74A-849D-41F7F050DEBB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5E36516-85F5-4147-8BD2-B00EB9511CCA}" type="pres">
      <dgm:prSet presAssocID="{2FF9726F-3D4A-A74A-849D-41F7F050DEBB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0E12E0-7891-D040-99BF-4DEFB6B89900}" type="pres">
      <dgm:prSet presAssocID="{2FF9726F-3D4A-A74A-849D-41F7F050DEBB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4C7BB8C-F7A2-A84B-A8C7-8B0CB95DD581}" type="pres">
      <dgm:prSet presAssocID="{2FF9726F-3D4A-A74A-849D-41F7F050DEBB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1D92130-0C2F-A647-BF87-4D87D87A9DB4}" type="pres">
      <dgm:prSet presAssocID="{2FF9726F-3D4A-A74A-849D-41F7F050DEBB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8FD5F14-EB91-AC44-8362-15D3C85C2D1A}" type="pres">
      <dgm:prSet presAssocID="{2FF9726F-3D4A-A74A-849D-41F7F050DEBB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5196BE-2997-0442-B167-65459472F002}" type="pres">
      <dgm:prSet presAssocID="{2FF9726F-3D4A-A74A-849D-41F7F050DEBB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9CB2A64-4FA1-694B-8465-0673D5284195}" type="pres">
      <dgm:prSet presAssocID="{2FF9726F-3D4A-A74A-849D-41F7F050DEBB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CBED062-727D-4249-9CB6-71206650122D}" type="pres">
      <dgm:prSet presAssocID="{2FF9726F-3D4A-A74A-849D-41F7F050DEBB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3870B17-2E6D-C445-9CB9-306AA675998F}" type="pres">
      <dgm:prSet presAssocID="{2FF9726F-3D4A-A74A-849D-41F7F050DEBB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DB26D194-FE04-904D-B8A4-ED1B7A3B7B73}" type="pres">
      <dgm:prSet presAssocID="{2FF9726F-3D4A-A74A-849D-41F7F050DEBB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49AA32DB-422C-FD4E-BB77-AD7E39877E4A}" type="presOf" srcId="{7393ED9D-3032-3946-A8A2-B53EF28FA403}" destId="{4D17B80D-D372-A748-A54D-83EF18428FA9}" srcOrd="0" destOrd="0" presId="urn:microsoft.com/office/officeart/2005/8/layout/vProcess5"/>
    <dgm:cxn modelId="{085E197E-A1DA-7241-8167-A119BA287AEE}" srcId="{2FF9726F-3D4A-A74A-849D-41F7F050DEBB}" destId="{B5FA1189-6FC1-9E41-BF41-941BDB284830}" srcOrd="3" destOrd="0" parTransId="{68869EF0-9950-6642-9CBF-10D7CAF8328F}" sibTransId="{B38EFF13-C30E-504E-8BDE-957DCD3805EE}"/>
    <dgm:cxn modelId="{9180713E-3EF5-3243-9920-9426BD8DD87F}" srcId="{2FF9726F-3D4A-A74A-849D-41F7F050DEBB}" destId="{F119B9B2-E620-5348-8645-FC8ACB1B573A}" srcOrd="4" destOrd="0" parTransId="{7696E862-5824-524C-B8C9-4FBE8C908C62}" sibTransId="{7D0097CB-AA7D-DD4F-88B6-68D884FF3F14}"/>
    <dgm:cxn modelId="{E4A7BDF9-595D-AE45-8AF1-32DB4CA49513}" type="presOf" srcId="{E712516D-FF22-D742-ACF8-F3B29E1FA6BF}" destId="{F4C7BB8C-F7A2-A84B-A8C7-8B0CB95DD581}" srcOrd="0" destOrd="0" presId="urn:microsoft.com/office/officeart/2005/8/layout/vProcess5"/>
    <dgm:cxn modelId="{537DF694-4C8E-8E4C-8F37-7E1A2160B6FE}" type="presOf" srcId="{F119B9B2-E620-5348-8645-FC8ACB1B573A}" destId="{DB26D194-FE04-904D-B8A4-ED1B7A3B7B73}" srcOrd="1" destOrd="0" presId="urn:microsoft.com/office/officeart/2005/8/layout/vProcess5"/>
    <dgm:cxn modelId="{8DBD87DD-823F-8A48-9ABA-43F342FA86C9}" type="presOf" srcId="{B5FA1189-6FC1-9E41-BF41-941BDB284830}" destId="{C3870B17-2E6D-C445-9CB9-306AA675998F}" srcOrd="1" destOrd="0" presId="urn:microsoft.com/office/officeart/2005/8/layout/vProcess5"/>
    <dgm:cxn modelId="{826DB349-34C8-1548-AB9B-F78674B3B5EF}" type="presOf" srcId="{2FF9726F-3D4A-A74A-849D-41F7F050DEBB}" destId="{D8A5D349-55B1-E043-8F26-3251736080BC}" srcOrd="0" destOrd="0" presId="urn:microsoft.com/office/officeart/2005/8/layout/vProcess5"/>
    <dgm:cxn modelId="{05B540EB-E8C8-2A4F-9E70-73EAE66082C6}" type="presOf" srcId="{1A7F6202-0AD2-524E-8866-074833B493DB}" destId="{FBDF5CDE-1E04-6740-B83F-716128A33C61}" srcOrd="0" destOrd="0" presId="urn:microsoft.com/office/officeart/2005/8/layout/vProcess5"/>
    <dgm:cxn modelId="{23A2B664-ABA7-9A49-8D06-559472E5AF9E}" type="presOf" srcId="{B214E797-4AF1-0844-9754-5A8C02C47357}" destId="{560E12E0-7891-D040-99BF-4DEFB6B89900}" srcOrd="0" destOrd="0" presId="urn:microsoft.com/office/officeart/2005/8/layout/vProcess5"/>
    <dgm:cxn modelId="{0731C6BE-E473-D944-BEAF-62B2A29CA00E}" type="presOf" srcId="{BDE0C538-25DD-AD4B-B742-DB2EC624267B}" destId="{31D92130-0C2F-A647-BF87-4D87D87A9DB4}" srcOrd="0" destOrd="0" presId="urn:microsoft.com/office/officeart/2005/8/layout/vProcess5"/>
    <dgm:cxn modelId="{2D5CA2A5-D69D-FB41-8917-BB62D730E6D2}" type="presOf" srcId="{7393ED9D-3032-3946-A8A2-B53EF28FA403}" destId="{29CB2A64-4FA1-694B-8465-0673D5284195}" srcOrd="1" destOrd="0" presId="urn:microsoft.com/office/officeart/2005/8/layout/vProcess5"/>
    <dgm:cxn modelId="{52383BE9-8CC7-874F-9C1F-B2C3EF822891}" type="presOf" srcId="{B5FA1189-6FC1-9E41-BF41-941BDB284830}" destId="{FBF5A4B1-BAC9-954E-9921-BB6A1EFC5CCF}" srcOrd="0" destOrd="0" presId="urn:microsoft.com/office/officeart/2005/8/layout/vProcess5"/>
    <dgm:cxn modelId="{4199362C-A74A-DE4D-81C4-2A4821D8102C}" srcId="{2FF9726F-3D4A-A74A-849D-41F7F050DEBB}" destId="{1A7F6202-0AD2-524E-8866-074833B493DB}" srcOrd="0" destOrd="0" parTransId="{7B0642F1-C735-434E-9BF9-1043340B5422}" sibTransId="{B214E797-4AF1-0844-9754-5A8C02C47357}"/>
    <dgm:cxn modelId="{4414FF65-EB12-3647-ACE0-F32DE291C6AB}" type="presOf" srcId="{1A7F6202-0AD2-524E-8866-074833B493DB}" destId="{565196BE-2997-0442-B167-65459472F002}" srcOrd="1" destOrd="0" presId="urn:microsoft.com/office/officeart/2005/8/layout/vProcess5"/>
    <dgm:cxn modelId="{F4999E0A-E083-7747-8C1D-2B88CA9D2A0B}" type="presOf" srcId="{3707565F-9B25-D048-A6E6-AB72FA483E29}" destId="{6CBED062-727D-4249-9CB6-71206650122D}" srcOrd="1" destOrd="0" presId="urn:microsoft.com/office/officeart/2005/8/layout/vProcess5"/>
    <dgm:cxn modelId="{E0C5E97F-20B1-9049-89C4-446035C2F6D6}" srcId="{2FF9726F-3D4A-A74A-849D-41F7F050DEBB}" destId="{7393ED9D-3032-3946-A8A2-B53EF28FA403}" srcOrd="1" destOrd="0" parTransId="{78BFCDBF-6DD2-C941-AB75-40400B1FF033}" sibTransId="{E712516D-FF22-D742-ACF8-F3B29E1FA6BF}"/>
    <dgm:cxn modelId="{3FCDADEC-AF0B-C04C-9D2B-3E5F46B2F56E}" type="presOf" srcId="{F119B9B2-E620-5348-8645-FC8ACB1B573A}" destId="{35E36516-85F5-4147-8BD2-B00EB9511CCA}" srcOrd="0" destOrd="0" presId="urn:microsoft.com/office/officeart/2005/8/layout/vProcess5"/>
    <dgm:cxn modelId="{5316091B-796D-A64B-8201-BC8A65F0C17E}" type="presOf" srcId="{B38EFF13-C30E-504E-8BDE-957DCD3805EE}" destId="{E8FD5F14-EB91-AC44-8362-15D3C85C2D1A}" srcOrd="0" destOrd="0" presId="urn:microsoft.com/office/officeart/2005/8/layout/vProcess5"/>
    <dgm:cxn modelId="{18D6505D-1606-2245-8687-DE4339EF4D01}" srcId="{2FF9726F-3D4A-A74A-849D-41F7F050DEBB}" destId="{3707565F-9B25-D048-A6E6-AB72FA483E29}" srcOrd="2" destOrd="0" parTransId="{ECC5F849-9ECD-6C4A-80B2-260E5AEDFAA9}" sibTransId="{BDE0C538-25DD-AD4B-B742-DB2EC624267B}"/>
    <dgm:cxn modelId="{FCB2E529-0CE1-314F-BC25-E8713DC48450}" type="presOf" srcId="{3707565F-9B25-D048-A6E6-AB72FA483E29}" destId="{567E6FB0-DCE5-3B4E-916E-C87F9C6FC8B2}" srcOrd="0" destOrd="0" presId="urn:microsoft.com/office/officeart/2005/8/layout/vProcess5"/>
    <dgm:cxn modelId="{A03B7AE6-2930-084B-B8FB-949B02720C83}" type="presParOf" srcId="{D8A5D349-55B1-E043-8F26-3251736080BC}" destId="{24869D79-0056-5246-98D0-160AC3F0CF5C}" srcOrd="0" destOrd="0" presId="urn:microsoft.com/office/officeart/2005/8/layout/vProcess5"/>
    <dgm:cxn modelId="{F70B4BBA-86B1-A94B-A51D-4C7F046CB884}" type="presParOf" srcId="{D8A5D349-55B1-E043-8F26-3251736080BC}" destId="{FBDF5CDE-1E04-6740-B83F-716128A33C61}" srcOrd="1" destOrd="0" presId="urn:microsoft.com/office/officeart/2005/8/layout/vProcess5"/>
    <dgm:cxn modelId="{B15846A9-111A-DB4E-ABE0-AE99F0441FD1}" type="presParOf" srcId="{D8A5D349-55B1-E043-8F26-3251736080BC}" destId="{4D17B80D-D372-A748-A54D-83EF18428FA9}" srcOrd="2" destOrd="0" presId="urn:microsoft.com/office/officeart/2005/8/layout/vProcess5"/>
    <dgm:cxn modelId="{7718876F-56F7-AD47-AE9B-23D8D836F8B7}" type="presParOf" srcId="{D8A5D349-55B1-E043-8F26-3251736080BC}" destId="{567E6FB0-DCE5-3B4E-916E-C87F9C6FC8B2}" srcOrd="3" destOrd="0" presId="urn:microsoft.com/office/officeart/2005/8/layout/vProcess5"/>
    <dgm:cxn modelId="{6F387B98-52BF-AB46-866A-EBE08BE92B76}" type="presParOf" srcId="{D8A5D349-55B1-E043-8F26-3251736080BC}" destId="{FBF5A4B1-BAC9-954E-9921-BB6A1EFC5CCF}" srcOrd="4" destOrd="0" presId="urn:microsoft.com/office/officeart/2005/8/layout/vProcess5"/>
    <dgm:cxn modelId="{8BE7E28A-0D12-3343-9D95-8AC85BE51405}" type="presParOf" srcId="{D8A5D349-55B1-E043-8F26-3251736080BC}" destId="{35E36516-85F5-4147-8BD2-B00EB9511CCA}" srcOrd="5" destOrd="0" presId="urn:microsoft.com/office/officeart/2005/8/layout/vProcess5"/>
    <dgm:cxn modelId="{C384B331-38C3-B444-BA5E-5DE3A82081E6}" type="presParOf" srcId="{D8A5D349-55B1-E043-8F26-3251736080BC}" destId="{560E12E0-7891-D040-99BF-4DEFB6B89900}" srcOrd="6" destOrd="0" presId="urn:microsoft.com/office/officeart/2005/8/layout/vProcess5"/>
    <dgm:cxn modelId="{3C2B40F9-BCA4-0847-A410-912B9C23523D}" type="presParOf" srcId="{D8A5D349-55B1-E043-8F26-3251736080BC}" destId="{F4C7BB8C-F7A2-A84B-A8C7-8B0CB95DD581}" srcOrd="7" destOrd="0" presId="urn:microsoft.com/office/officeart/2005/8/layout/vProcess5"/>
    <dgm:cxn modelId="{97FAF3F9-B345-2C4C-A4BB-891C019B3207}" type="presParOf" srcId="{D8A5D349-55B1-E043-8F26-3251736080BC}" destId="{31D92130-0C2F-A647-BF87-4D87D87A9DB4}" srcOrd="8" destOrd="0" presId="urn:microsoft.com/office/officeart/2005/8/layout/vProcess5"/>
    <dgm:cxn modelId="{61A7E270-AC88-6D40-8AD6-A5DAEBFDFAD8}" type="presParOf" srcId="{D8A5D349-55B1-E043-8F26-3251736080BC}" destId="{E8FD5F14-EB91-AC44-8362-15D3C85C2D1A}" srcOrd="9" destOrd="0" presId="urn:microsoft.com/office/officeart/2005/8/layout/vProcess5"/>
    <dgm:cxn modelId="{D70F281D-2EB5-F342-BAEC-9596678EBCB8}" type="presParOf" srcId="{D8A5D349-55B1-E043-8F26-3251736080BC}" destId="{565196BE-2997-0442-B167-65459472F002}" srcOrd="10" destOrd="0" presId="urn:microsoft.com/office/officeart/2005/8/layout/vProcess5"/>
    <dgm:cxn modelId="{9FC278A6-F34D-FF48-9A65-2DDAECC20BBC}" type="presParOf" srcId="{D8A5D349-55B1-E043-8F26-3251736080BC}" destId="{29CB2A64-4FA1-694B-8465-0673D5284195}" srcOrd="11" destOrd="0" presId="urn:microsoft.com/office/officeart/2005/8/layout/vProcess5"/>
    <dgm:cxn modelId="{D1AAA2D8-6773-104C-8DB5-82E6571C7AC5}" type="presParOf" srcId="{D8A5D349-55B1-E043-8F26-3251736080BC}" destId="{6CBED062-727D-4249-9CB6-71206650122D}" srcOrd="12" destOrd="0" presId="urn:microsoft.com/office/officeart/2005/8/layout/vProcess5"/>
    <dgm:cxn modelId="{378596B8-6000-4D49-B0F7-08C9DF282500}" type="presParOf" srcId="{D8A5D349-55B1-E043-8F26-3251736080BC}" destId="{C3870B17-2E6D-C445-9CB9-306AA675998F}" srcOrd="13" destOrd="0" presId="urn:microsoft.com/office/officeart/2005/8/layout/vProcess5"/>
    <dgm:cxn modelId="{1DAD6F3F-2F46-B04C-BFB3-759293030E5E}" type="presParOf" srcId="{D8A5D349-55B1-E043-8F26-3251736080BC}" destId="{DB26D194-FE04-904D-B8A4-ED1B7A3B7B7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DF5CDE-1E04-6740-B83F-716128A33C61}">
      <dsp:nvSpPr>
        <dsp:cNvPr id="0" name=""/>
        <dsp:cNvSpPr/>
      </dsp:nvSpPr>
      <dsp:spPr>
        <a:xfrm>
          <a:off x="0" y="0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Initial</a:t>
          </a:r>
          <a:r>
            <a:rPr lang="en-GB" sz="3300" b="0" i="0" kern="1200" baseline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 brainstorm</a:t>
          </a:r>
          <a:endParaRPr lang="en-GB" sz="3300" b="0" i="0" kern="1200" dirty="0">
            <a:solidFill>
              <a:schemeClr val="tx1">
                <a:lumMod val="50000"/>
                <a:lumOff val="50000"/>
              </a:schemeClr>
            </a:solidFill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22940" y="22940"/>
        <a:ext cx="7160195" cy="737360"/>
      </dsp:txXfrm>
    </dsp:sp>
    <dsp:sp modelId="{4D17B80D-D372-A748-A54D-83EF18428FA9}">
      <dsp:nvSpPr>
        <dsp:cNvPr id="0" name=""/>
        <dsp:cNvSpPr/>
      </dsp:nvSpPr>
      <dsp:spPr>
        <a:xfrm>
          <a:off x="604647" y="892024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Finalised the theme</a:t>
          </a:r>
          <a:r>
            <a:rPr lang="en-GB" sz="33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/setting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627587" y="914964"/>
        <a:ext cx="6937378" cy="737360"/>
      </dsp:txXfrm>
    </dsp:sp>
    <dsp:sp modelId="{567E6FB0-DCE5-3B4E-916E-C87F9C6FC8B2}">
      <dsp:nvSpPr>
        <dsp:cNvPr id="0" name=""/>
        <dsp:cNvSpPr/>
      </dsp:nvSpPr>
      <dsp:spPr>
        <a:xfrm>
          <a:off x="1209293" y="1784048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Refinement of ideas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1232233" y="1806988"/>
        <a:ext cx="6937378" cy="737360"/>
      </dsp:txXfrm>
    </dsp:sp>
    <dsp:sp modelId="{FBF5A4B1-BAC9-954E-9921-BB6A1EFC5CCF}">
      <dsp:nvSpPr>
        <dsp:cNvPr id="0" name=""/>
        <dsp:cNvSpPr/>
      </dsp:nvSpPr>
      <dsp:spPr>
        <a:xfrm>
          <a:off x="1813940" y="2676072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Agreed on storyline</a:t>
          </a:r>
          <a:r>
            <a:rPr lang="en-GB" sz="33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 &amp; objective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1836880" y="2699012"/>
        <a:ext cx="6937378" cy="737360"/>
      </dsp:txXfrm>
    </dsp:sp>
    <dsp:sp modelId="{35E36516-85F5-4147-8BD2-B00EB9511CCA}">
      <dsp:nvSpPr>
        <dsp:cNvPr id="0" name=""/>
        <dsp:cNvSpPr/>
      </dsp:nvSpPr>
      <dsp:spPr>
        <a:xfrm>
          <a:off x="2418587" y="3568097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Continuation</a:t>
          </a:r>
          <a:r>
            <a:rPr lang="en-GB" sz="33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 of ideas &amp; improvements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2441527" y="3591037"/>
        <a:ext cx="6937378" cy="737360"/>
      </dsp:txXfrm>
    </dsp:sp>
    <dsp:sp modelId="{560E12E0-7891-D040-99BF-4DEFB6B89900}">
      <dsp:nvSpPr>
        <dsp:cNvPr id="0" name=""/>
        <dsp:cNvSpPr/>
      </dsp:nvSpPr>
      <dsp:spPr>
        <a:xfrm>
          <a:off x="7587905" y="572200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7702454" y="572200"/>
        <a:ext cx="280008" cy="383102"/>
      </dsp:txXfrm>
    </dsp:sp>
    <dsp:sp modelId="{F4C7BB8C-F7A2-A84B-A8C7-8B0CB95DD581}">
      <dsp:nvSpPr>
        <dsp:cNvPr id="0" name=""/>
        <dsp:cNvSpPr/>
      </dsp:nvSpPr>
      <dsp:spPr>
        <a:xfrm>
          <a:off x="8192552" y="146422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8307101" y="1464225"/>
        <a:ext cx="280008" cy="383102"/>
      </dsp:txXfrm>
    </dsp:sp>
    <dsp:sp modelId="{31D92130-0C2F-A647-BF87-4D87D87A9DB4}">
      <dsp:nvSpPr>
        <dsp:cNvPr id="0" name=""/>
        <dsp:cNvSpPr/>
      </dsp:nvSpPr>
      <dsp:spPr>
        <a:xfrm>
          <a:off x="8797199" y="234319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8911748" y="2343195"/>
        <a:ext cx="280008" cy="383102"/>
      </dsp:txXfrm>
    </dsp:sp>
    <dsp:sp modelId="{E8FD5F14-EB91-AC44-8362-15D3C85C2D1A}">
      <dsp:nvSpPr>
        <dsp:cNvPr id="0" name=""/>
        <dsp:cNvSpPr/>
      </dsp:nvSpPr>
      <dsp:spPr>
        <a:xfrm>
          <a:off x="9401846" y="3243922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9516395" y="3243922"/>
        <a:ext cx="280008" cy="3831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347AB2-3702-1443-BA92-6763E49AEA18}" type="datetimeFigureOut">
              <a:rPr lang="en-GB" smtClean="0"/>
              <a:t>22/10/2015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44582F-03CB-9D4A-9C71-190392C6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254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60AA79-61D9-2A4D-93BC-9309AACA77A1}" type="datetimeFigureOut">
              <a:rPr lang="en-GB" smtClean="0"/>
              <a:t>22/10/2015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0A785-A547-944C-951D-4723814F07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056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0A785-A547-944C-951D-4723814F07A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095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0A785-A547-944C-951D-4723814F07A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1597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0A785-A547-944C-951D-4723814F07A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2905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88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23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330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7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33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8598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2987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507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4486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53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56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3A6C8-D2D0-CA43-AAFD-02EF9A9920AF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591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rimmed Blood Clip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1588"/>
            <a:ext cx="12188826" cy="685621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3573" y="900752"/>
            <a:ext cx="9256908" cy="2831754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 dirty="0" smtClean="0">
                <a:ln w="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 – Escaping Psychosis</a:t>
            </a:r>
            <a:endParaRPr lang="en-US" sz="8000" dirty="0">
              <a:ln w="0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579" y="5583494"/>
            <a:ext cx="9464842" cy="76783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 Neue UltraLight" charset="0"/>
                <a:ea typeface="Helvetica Neue UltraLight" charset="0"/>
                <a:cs typeface="Helvetica Neue UltraLight" charset="0"/>
              </a:rPr>
              <a:t>Josh Denton, Aleksander Stoyanov, Apostolos Stephanou, Bruno Janota, Laurent Le, Plamen Yankov &amp; Ben Wilson</a:t>
            </a:r>
            <a:endParaRPr lang="en-US" dirty="0">
              <a:solidFill>
                <a:schemeClr val="bg1"/>
              </a:solidFill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98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9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5303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778" t="39074" r="4444" b="38031"/>
          <a:stretch/>
        </p:blipFill>
        <p:spPr>
          <a:xfrm>
            <a:off x="0" y="-94112"/>
            <a:ext cx="12191999" cy="236741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Rectangle 7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3573" y="1064525"/>
            <a:ext cx="9256908" cy="2667981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 dirty="0" smtClean="0">
                <a:ln w="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 – Escaping Psychosis</a:t>
            </a:r>
            <a:endParaRPr lang="en-US" sz="8000" dirty="0">
              <a:ln w="0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579" y="5583494"/>
            <a:ext cx="9464842" cy="767831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Josh Denton, Aleksander Stoyanov, Apostolos Stephanou, Bruno Janota, Laurent Le, Plamen Yankov &amp; Ben Wilson</a:t>
            </a:r>
            <a:endParaRPr lang="en-US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5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Details of Implementation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2579474"/>
              </p:ext>
            </p:extLst>
          </p:nvPr>
        </p:nvGraphicFramePr>
        <p:xfrm>
          <a:off x="838200" y="131864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9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49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Details of Implementation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660402" y="1382062"/>
          <a:ext cx="10627941" cy="4568272"/>
        </p:xfrm>
        <a:graphic>
          <a:graphicData uri="http://schemas.openxmlformats.org/drawingml/2006/table">
            <a:tbl>
              <a:tblPr/>
              <a:tblGrid>
                <a:gridCol w="1724025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</a:tblGrid>
              <a:tr h="2855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Gant Chart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14/10/2015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15/10/2015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16/10/2015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17/10/2015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18/10/2015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19/10/2015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20/10/2015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21/10/2015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22/10/2015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Initial brainstorm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Set the theme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Design map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Set story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descriptions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Started code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Improved template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save/load feature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Defined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main functions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Designed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combat system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items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win condition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Continous improvements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Flyer production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Presentation planning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</a:tr>
            </a:tbl>
          </a:graphicData>
        </a:graphic>
      </p:graphicFrame>
      <p:sp>
        <p:nvSpPr>
          <p:cNvPr id="9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553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57" y="0"/>
            <a:ext cx="11817626" cy="692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668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Justification of Decisions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839456" cy="4351338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Good storyline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to set the scene</a:t>
            </a:r>
          </a:p>
          <a:p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Detailed descriptions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to 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engage the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player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Wanted to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link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with current module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Inventories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and note taking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Clues to reveal aspects of game objective</a:t>
            </a:r>
          </a:p>
          <a:p>
            <a:pPr marL="0" indent="0">
              <a:buNone/>
            </a:pPr>
            <a:endParaRPr lang="en-GB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145" y="1643455"/>
            <a:ext cx="4589370" cy="326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69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The Combat 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ystem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Choose to engage or retreat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Chance to dodge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Choose what to attack with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Displays health after each attack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Makes game more challenging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166" y="1210919"/>
            <a:ext cx="4436162" cy="4436162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517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778" t="39074" r="4444" b="38031"/>
          <a:stretch/>
        </p:blipFill>
        <p:spPr>
          <a:xfrm>
            <a:off x="0" y="-94112"/>
            <a:ext cx="12191999" cy="236741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Rectangle 7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579" y="5583494"/>
            <a:ext cx="9464842" cy="767831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Josh Denton, Aleksander Stoyanov, Apostolos Stephanou, Bruno Janota, Laurent Le, Plamen Yankov &amp; Ben Wilson</a:t>
            </a:r>
            <a:endParaRPr lang="en-US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483573" y="1064525"/>
            <a:ext cx="9256908" cy="2667981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 dirty="0" smtClean="0">
                <a:ln w="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 – Escaping Psychosis</a:t>
            </a:r>
            <a:endParaRPr lang="en-US" sz="8000" dirty="0">
              <a:ln w="0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005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Works Cited (MLA 7)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"Crossed Swords." Crossed Swords.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Seiyaku.com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"Dripping Blood Poly Decorating Material Banner | Party Kit N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Kaboodle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Theme Party Shop." RSS Specials.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N.p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Footage, Stock. "FREE - Blood Drizzle - Black Screen." YouTube. YouTube, 18 July 2014.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Lilly, Moon Glow. "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Png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Blood Drips 5." By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Moonglowlilly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on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DeviantArt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 Deviant Art,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"Welcome to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."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 BB" panose="02000508000000020004" pitchFamily="2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 BB" panose="02000508000000020004" pitchFamily="2" charset="0"/>
              <a:ea typeface="Nanum Pen Script" charset="-127"/>
              <a:cs typeface="Nanum Pen Scrip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476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2365</TotalTime>
  <Words>343</Words>
  <Application>Microsoft Macintosh PowerPoint</Application>
  <PresentationFormat>Widescreen</PresentationFormat>
  <Paragraphs>89</Paragraphs>
  <Slides>9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Calibri</vt:lpstr>
      <vt:lpstr>Calibri Light</vt:lpstr>
      <vt:lpstr>Helvetica Neue Light</vt:lpstr>
      <vt:lpstr>Helvetica Neue Thin</vt:lpstr>
      <vt:lpstr>Helvetica Neue UltraLight</vt:lpstr>
      <vt:lpstr>Nanum Pen Script</vt:lpstr>
      <vt:lpstr>YouMurderer BB</vt:lpstr>
      <vt:lpstr>Arial</vt:lpstr>
      <vt:lpstr>Office Theme</vt:lpstr>
      <vt:lpstr>Asylum – Escaping Psychosis</vt:lpstr>
      <vt:lpstr>Asylum – Escaping Psychosis</vt:lpstr>
      <vt:lpstr>Details of Implementation</vt:lpstr>
      <vt:lpstr>Details of Implementation</vt:lpstr>
      <vt:lpstr>PowerPoint Presentation</vt:lpstr>
      <vt:lpstr>Justification of Decisions</vt:lpstr>
      <vt:lpstr>The Combat System</vt:lpstr>
      <vt:lpstr>Asylum – Escaping Psychosis</vt:lpstr>
      <vt:lpstr>Works Cited (MLA 7)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Rigamortis</dc:title>
  <dc:creator>Ben Wilson</dc:creator>
  <cp:lastModifiedBy>Apostolis Stephanou</cp:lastModifiedBy>
  <cp:revision>70</cp:revision>
  <dcterms:created xsi:type="dcterms:W3CDTF">2015-10-18T12:57:05Z</dcterms:created>
  <dcterms:modified xsi:type="dcterms:W3CDTF">2015-10-22T15:43:20Z</dcterms:modified>
</cp:coreProperties>
</file>

<file path=docProps/thumbnail.jpeg>
</file>